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FA71-5A95-0323-6BBD-89FEF1B72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19892-AD76-C984-6D8E-70C2EDE89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7CA3-0D34-1BC1-9288-8B077445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E626-F8A3-6BDE-057B-FCCE1FBE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35B30-335B-3737-B05F-6390DDDD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78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69E6-300F-8257-62F3-E4301D41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14FB9-B973-C306-58ED-9696A213D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E81F7-A2D9-4644-04E7-3E2FF301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1C6F1-46C0-C384-6731-6655CB09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92F0-D577-8FBE-CF49-61AB2C11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9FDEA-21F6-20C1-C136-FA8D645C2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1971E-AA15-115A-6669-B5828AD66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EFF10-F8EF-21E8-D7FA-E63E659D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49723-C938-69A1-5B22-CD82B451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63BE7-1F53-6A9B-06EB-E89A26CC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81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6582-A08D-CB5A-4C6D-0F0F4137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26BE-9A32-47D2-2298-679A4D3A7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C728F-9C98-E228-9F00-A997B678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CAD8C-B97D-11EC-F777-D8A20DB7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35153-F98C-C497-9D09-8DDBC776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43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0218-59FB-A6F7-3F92-487B3711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CCC8A-91F6-7B0C-F540-8F352101A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F6260-E913-B602-35FE-BFAE4DF3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4241-9984-46C2-E22D-3E699669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CC7D-5B41-F3D8-2E33-53B57002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93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50BC-83D0-F573-F7FB-3AD48A1E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CF41-E470-41B1-79FD-3EED0262C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10A0C-D20F-10AB-2FE0-0C89F540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A6D9-4C35-0E4A-A66B-EFE592B1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8E6C1-93EA-82FB-22BB-7AC7BAF0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784FA-2A25-E23B-B2B8-90B18B4E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7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F4E4-9D2A-0311-D546-AEAD2B44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12F1-1599-E78B-2610-4C1C3FE91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5A891-573F-0E26-8BFE-3C2F24C87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B1D4E-013A-38D0-9448-C360D7567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BBA56-B2C3-6D13-286E-E69DEF9B3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DF7BD-0A6F-A25C-C90C-7BD6BB9D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B4302-D897-219E-EE0A-22DABEE4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90FCD-851A-7B42-9850-5D988868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2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7A26-3E00-4B98-BD29-5465B4C8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FDE12-7D3E-B426-3354-22C66D39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11CAF-AED3-945F-1FAB-0B996762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D3897-1D67-7E34-DB0C-4C4D3198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79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25643A-D76C-1F2E-901F-03281EB4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2AB89-130F-C292-2167-22089664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125D1-72A5-C562-E39F-329A711E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74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9EE4-77C2-DB79-6AA4-94E8762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8710F-D95B-F0DB-F0CA-F2AFF037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0845C-1DE4-6C53-E5A4-DF02B7418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8C0C3-2CB3-1FB8-D443-D1AAB596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C2E8-66B9-EAA9-A2B4-35C5C6B3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69C79-36D7-D5DC-7CF5-AA43EE2C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14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A417-B8AB-1896-EE11-8CD014EC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40F8F-2294-6EB9-4CE4-773224943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01069-0558-6A05-D8CA-D2753A650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AC5E5-3763-5BE0-E504-188B0398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C4673-1383-AE7A-180D-00CA3285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8C7D9-5161-CD05-E836-7C530928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3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FFF76-38E5-30F8-5D1F-CCD2AB424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B6300-0AC2-76D1-0950-51CB65393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8D138-CD67-8399-EB77-A00A31986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3A4A-0DFE-45ED-B9A4-188283D74FEC}" type="datetimeFigureOut">
              <a:rPr lang="en-IN" smtClean="0"/>
              <a:t>19-1-23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566A-5861-1805-4B37-784954520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90A87-6FE7-A48D-172C-29D5D54E0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CD91-BF86-43F6-B283-699362CFC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36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2CA3-E614-AE93-9CBE-3E76B73FA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9481073" cy="1773256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Khatra</a:t>
            </a:r>
            <a:r>
              <a:rPr lang="en-US" sz="4800" b="1" dirty="0"/>
              <a:t> </a:t>
            </a:r>
            <a:r>
              <a:rPr lang="en-US" sz="4800" b="1" dirty="0" err="1"/>
              <a:t>Adibasi</a:t>
            </a:r>
            <a:r>
              <a:rPr lang="en-US" sz="4800" b="1" dirty="0"/>
              <a:t> </a:t>
            </a:r>
            <a:r>
              <a:rPr lang="en-US" sz="4800" b="1" dirty="0" err="1"/>
              <a:t>Mahavidyalaya</a:t>
            </a:r>
            <a:br>
              <a:rPr lang="en-US" sz="4800" b="1" dirty="0"/>
            </a:br>
            <a:r>
              <a:rPr lang="en-US" sz="4800" b="1" dirty="0"/>
              <a:t>Department of Mathematics</a:t>
            </a:r>
            <a:endParaRPr lang="en-IN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11BF8-EBA2-5A35-E13F-C6DD43BD3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5173"/>
            <a:ext cx="9144000" cy="3496234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Introduction to Real Sequences</a:t>
            </a:r>
            <a:endParaRPr lang="en-US" sz="3600" dirty="0"/>
          </a:p>
          <a:p>
            <a:pPr algn="l"/>
            <a:r>
              <a:rPr lang="en-US" sz="2800" dirty="0"/>
              <a:t>Session : 2020-2021</a:t>
            </a:r>
          </a:p>
          <a:p>
            <a:pPr algn="l"/>
            <a:r>
              <a:rPr lang="en-US" sz="2800" dirty="0" err="1"/>
              <a:t>Programme</a:t>
            </a:r>
            <a:r>
              <a:rPr lang="en-US" sz="2800" dirty="0"/>
              <a:t> : Mathematics (Hons)                  Semester : 2</a:t>
            </a:r>
            <a:r>
              <a:rPr lang="en-US" sz="2800" baseline="30000" dirty="0"/>
              <a:t>nd   </a:t>
            </a:r>
            <a:endParaRPr lang="en-US" sz="2800" dirty="0"/>
          </a:p>
          <a:p>
            <a:pPr algn="l"/>
            <a:r>
              <a:rPr lang="en-US" sz="2800" dirty="0"/>
              <a:t>Paper:  Real Analysis (C3) </a:t>
            </a:r>
          </a:p>
          <a:p>
            <a:pPr algn="l"/>
            <a:r>
              <a:rPr lang="en-US" sz="2800" dirty="0"/>
              <a:t>Date of Delivery : 12</a:t>
            </a:r>
            <a:r>
              <a:rPr lang="en-US" sz="2800" baseline="30000" dirty="0"/>
              <a:t>th</a:t>
            </a:r>
            <a:r>
              <a:rPr lang="en-US" sz="2800" dirty="0"/>
              <a:t>  March 2021</a:t>
            </a:r>
          </a:p>
          <a:p>
            <a:pPr algn="l"/>
            <a:r>
              <a:rPr lang="en-IN" sz="2800" dirty="0"/>
              <a:t>                                                             Prepared by:</a:t>
            </a:r>
          </a:p>
          <a:p>
            <a:pPr algn="l"/>
            <a:r>
              <a:rPr lang="en-IN" sz="2800" dirty="0"/>
              <a:t>                                                                    </a:t>
            </a:r>
            <a:r>
              <a:rPr lang="en-IN" sz="2800" dirty="0" err="1"/>
              <a:t>Dr.</a:t>
            </a:r>
            <a:r>
              <a:rPr lang="en-IN" sz="2800" dirty="0"/>
              <a:t> Rima Barik</a:t>
            </a: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7FF2A9C7-8DE4-0947-8A21-B12BBA3B64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3219" y="306594"/>
            <a:ext cx="1017923" cy="1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93A8-F4EC-17AF-5D2C-FD6AE07B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Definition and Representation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217EE-FC17-2D49-F5D6-D22AF32158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A sequence of real numbers is a function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r>
                  <a:rPr lang="en-IN" dirty="0"/>
                  <a:t>For every natural number there exists a real number.</a:t>
                </a:r>
              </a:p>
              <a:p>
                <a:r>
                  <a:rPr lang="en-IN" dirty="0"/>
                  <a:t>A sequence is represented in two ways:</a:t>
                </a:r>
              </a:p>
              <a:p>
                <a:pPr marL="0" indent="0">
                  <a:buNone/>
                </a:pPr>
                <a:r>
                  <a:rPr lang="en-IN" dirty="0"/>
                  <a:t>    1) Tabular Form: only the values of the function are written</a:t>
                </a:r>
              </a:p>
              <a:p>
                <a:pPr marL="0" indent="0">
                  <a:buNone/>
                </a:pPr>
                <a:r>
                  <a:rPr lang="en-IN" dirty="0"/>
                  <a:t>    2) Set builder’s Form: only the general rule of the function is written   for an integer ‘n’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217EE-FC17-2D49-F5D6-D22AF32158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5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00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6DF5D5D-38B1-FCAE-1C39-E46FC94EBE9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IN" b="1" dirty="0"/>
                  <a:t>Types of Sequences</a:t>
                </a:r>
                <a14:m>
                  <m:oMath xmlns:m="http://schemas.openxmlformats.org/officeDocument/2006/math">
                    <m:r>
                      <a:rPr lang="en-IN" b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b="1" dirty="0">
                        <a:latin typeface="Cambria Math" panose="02040503050406030204" pitchFamily="18" charset="0"/>
                      </a:rPr>
                      <m:t>𝑩𝒐𝒖𝒏𝒅𝒆𝒅</m:t>
                    </m:r>
                    <m:r>
                      <a:rPr lang="en-IN" b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1" dirty="0">
                        <a:latin typeface="Cambria Math" panose="02040503050406030204" pitchFamily="18" charset="0"/>
                      </a:rPr>
                      <m:t>𝑺𝒆𝒒𝒖𝒏𝒆𝒄𝒆</m:t>
                    </m:r>
                  </m:oMath>
                </a14:m>
                <a:endParaRPr lang="en-IN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6DF5D5D-38B1-FCAE-1C39-E46FC94EBE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94F0C6-9BB1-20BB-A9DC-7BE325E87B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3760" y="1825625"/>
                <a:ext cx="1048004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IN" dirty="0"/>
                  <a:t>Bounded Below Sequence: If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a real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>
                    <a:ea typeface="Cambria Math" panose="020405030504060302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N" dirty="0"/>
                  <a:t> </a:t>
                </a:r>
              </a:p>
              <a:p>
                <a:r>
                  <a:rPr lang="en-IN" dirty="0"/>
                  <a:t>Bounded Above Sequence: If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a real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IN" dirty="0"/>
                  <a:t>, </a:t>
                </a:r>
              </a:p>
              <a:p>
                <a:pPr marL="0" indent="0">
                  <a:buNone/>
                </a:pPr>
                <a:r>
                  <a:rPr lang="en-IN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IN" dirty="0"/>
                  <a:t>Bounded Sequence : If a sequence is both bounded below and bounded above.</a:t>
                </a:r>
              </a:p>
              <a:p>
                <a:r>
                  <a:rPr lang="en-IN" dirty="0"/>
                  <a:t>Constant Sequence: 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, ∀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IN" dirty="0"/>
              </a:p>
              <a:p>
                <a:r>
                  <a:rPr lang="en-IN" dirty="0"/>
                  <a:t>A constant sequence is both bounded below and above, and hence is bounded.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94F0C6-9BB1-20BB-A9DC-7BE325E87B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3760" y="1825625"/>
                <a:ext cx="10480040" cy="4351338"/>
              </a:xfrm>
              <a:blipFill>
                <a:blip r:embed="rId3"/>
                <a:stretch>
                  <a:fillRect l="-1047" t="-3081" r="-98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97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A9829C-EABB-8281-512D-D24E7BB2787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IN" b="1" dirty="0"/>
                  <a:t>Types of Sequences</a:t>
                </a:r>
                <a14:m>
                  <m:oMath xmlns:m="http://schemas.openxmlformats.org/officeDocument/2006/math">
                    <m:r>
                      <a:rPr lang="en-IN" b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IN" b="1" i="0" dirty="0" smtClean="0">
                        <a:latin typeface="Cambria Math" panose="02040503050406030204" pitchFamily="18" charset="0"/>
                      </a:rPr>
                      <m:t>𝐌𝐨𝐧𝐨𝐭𝐨𝐧𝐞</m:t>
                    </m:r>
                    <m:r>
                      <a:rPr lang="en-IN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1" dirty="0">
                        <a:latin typeface="Cambria Math" panose="02040503050406030204" pitchFamily="18" charset="0"/>
                      </a:rPr>
                      <m:t>𝑺𝒆𝒒𝒖𝒏𝒆𝒄𝒆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A9829C-EABB-8281-512D-D24E7BB278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6EE4CC-B3F6-1B71-FD3F-C4D0F03DC1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Monotonically Increasing Sequence : 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r>
                  <a:rPr lang="en-IN" dirty="0"/>
                  <a:t>Monotonically Decreasing Sequence : 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endParaRPr lang="en-IN" dirty="0">
                  <a:ea typeface="Cambria Math" panose="02040503050406030204" pitchFamily="18" charset="0"/>
                </a:endParaRPr>
              </a:p>
              <a:p>
                <a:r>
                  <a:rPr lang="en-IN" b="0" dirty="0">
                    <a:ea typeface="Cambria Math" panose="02040503050406030204" pitchFamily="18" charset="0"/>
                  </a:rPr>
                  <a:t>A constant sequence is both monotonically increasing and decreasing at the same time. 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6EE4CC-B3F6-1B71-FD3F-C4D0F03D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92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4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99B1-3410-3D8C-C6A6-3038ED47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Convergence of a Sequence: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27F3CD-C941-5834-80A5-4CF96746E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IN" dirty="0"/>
                  <a:t>is said to converge to a real number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‘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IN" dirty="0"/>
                  <a:t> if for every arbitrarily chosen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&gt;0</m:t>
                    </m:r>
                  </m:oMath>
                </a14:m>
                <a:r>
                  <a:rPr lang="en-IN" dirty="0"/>
                  <a:t>, there exists an integer M, depending on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, such that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.</a:t>
                </a:r>
              </a:p>
              <a:p>
                <a:endParaRPr lang="en-IN" dirty="0"/>
              </a:p>
              <a:p>
                <a:r>
                  <a:rPr lang="en-IN" dirty="0"/>
                  <a:t>This means, except a finite number of terms, all the terms of the sequence are within the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−∈ 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+∈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As n tends to infinity, all the terms of the sequence are in the closed neighbourhood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27F3CD-C941-5834-80A5-4CF96746E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48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2DE0-DB24-1F22-219D-E4D02440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Cauchy’s General Principle of Convergence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4E1C08-2220-ED38-720E-8565FB1953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Statement: A necessary and sufficient condition for 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IN" dirty="0"/>
                  <a:t>of real numbers to be convergent is that for every arbitrarily chosen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&gt;0</m:t>
                    </m:r>
                  </m:oMath>
                </a14:m>
                <a:r>
                  <a:rPr lang="en-IN" dirty="0"/>
                  <a:t>, there exists an integer M, depending on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, such that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dirty="0"/>
                  <a:t> and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In cases, where limit of the sequence is not very necessary to find out, but it is important to know the nature of the sequence, this </a:t>
                </a:r>
                <a:r>
                  <a:rPr lang="en-IN" dirty="0" err="1"/>
                  <a:t>therem</a:t>
                </a:r>
                <a:r>
                  <a:rPr lang="en-IN" dirty="0"/>
                  <a:t> can be used.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4E1C08-2220-ED38-720E-8565FB1953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75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21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624D-51B2-3229-0FB1-FC6C8938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Cauchy Sequences: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431D09-08D4-9731-3F8D-07B72B3EC3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IN" dirty="0"/>
                  <a:t>of real numbers is said to be a Cauchy sequence if for every arbitrarily chosen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&gt;0</m:t>
                    </m:r>
                  </m:oMath>
                </a14:m>
                <a:r>
                  <a:rPr lang="en-IN" dirty="0"/>
                  <a:t>, there exists an integer M, depending on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, such that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dirty="0"/>
                  <a:t> and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.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431D09-08D4-9731-3F8D-07B72B3EC3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41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508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Khatra Adibasi Mahavidyalaya Department of Mathematics</vt:lpstr>
      <vt:lpstr>Definition and Representation :</vt:lpstr>
      <vt:lpstr>Types of Sequences:Bounded Sequnece</vt:lpstr>
      <vt:lpstr>Types of Sequences:Monotone Sequnece</vt:lpstr>
      <vt:lpstr>Convergence of a Sequence:</vt:lpstr>
      <vt:lpstr>Cauchy’s General Principle of Convergence</vt:lpstr>
      <vt:lpstr>Cauchy Sequences: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Daibik Barik</dc:creator>
  <cp:lastModifiedBy>Daibik Barik</cp:lastModifiedBy>
  <cp:revision>3</cp:revision>
  <dcterms:created xsi:type="dcterms:W3CDTF">2023-01-19T06:19:50Z</dcterms:created>
  <dcterms:modified xsi:type="dcterms:W3CDTF">2023-01-19T09:31:06Z</dcterms:modified>
</cp:coreProperties>
</file>